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1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CD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9" autoAdjust="0"/>
    <p:restoredTop sz="94660"/>
  </p:normalViewPr>
  <p:slideViewPr>
    <p:cSldViewPr snapToGrid="0">
      <p:cViewPr>
        <p:scale>
          <a:sx n="75" d="100"/>
          <a:sy n="75" d="100"/>
        </p:scale>
        <p:origin x="1013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687739-6237-4705-B827-81F0D8E71AD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64D49EF-B9A3-4FED-B3EE-3ADD435AF37A}">
      <dgm:prSet phldrT="[Text]"/>
      <dgm:spPr>
        <a:noFill/>
      </dgm:spPr>
      <dgm:t>
        <a:bodyPr/>
        <a:lstStyle/>
        <a:p>
          <a:r>
            <a:rPr lang="en-US" dirty="0"/>
            <a:t>NodeMCU</a:t>
          </a:r>
        </a:p>
      </dgm:t>
    </dgm:pt>
    <dgm:pt modelId="{F2761E35-C0B4-4343-9A84-31734E726725}" type="parTrans" cxnId="{6F7FAC96-8A00-4724-9D83-79F335FE18B8}">
      <dgm:prSet/>
      <dgm:spPr/>
      <dgm:t>
        <a:bodyPr/>
        <a:lstStyle/>
        <a:p>
          <a:endParaRPr lang="en-US"/>
        </a:p>
      </dgm:t>
    </dgm:pt>
    <dgm:pt modelId="{143A6CCC-9F79-4FAF-B740-15CB74EAC3DB}" type="sibTrans" cxnId="{6F7FAC96-8A00-4724-9D83-79F335FE18B8}">
      <dgm:prSet/>
      <dgm:spPr/>
      <dgm:t>
        <a:bodyPr/>
        <a:lstStyle/>
        <a:p>
          <a:endParaRPr lang="en-US"/>
        </a:p>
      </dgm:t>
    </dgm:pt>
    <dgm:pt modelId="{1D68B7F7-3B35-4D90-BA9F-B501A173B9AA}">
      <dgm:prSet phldrT="[Text]"/>
      <dgm:spPr>
        <a:noFill/>
      </dgm:spPr>
      <dgm:t>
        <a:bodyPr/>
        <a:lstStyle/>
        <a:p>
          <a:r>
            <a:rPr lang="en-US" dirty="0"/>
            <a:t>OLED</a:t>
          </a:r>
        </a:p>
      </dgm:t>
    </dgm:pt>
    <dgm:pt modelId="{515C6DED-C0F8-4B6E-90B2-DF2A197FC5F0}" type="parTrans" cxnId="{94F93E7C-88DF-454A-9C79-729E426E7DE1}">
      <dgm:prSet/>
      <dgm:spPr/>
      <dgm:t>
        <a:bodyPr/>
        <a:lstStyle/>
        <a:p>
          <a:endParaRPr lang="en-US"/>
        </a:p>
      </dgm:t>
    </dgm:pt>
    <dgm:pt modelId="{CE663CE4-0AC5-48BE-9EC5-11D611EC0413}" type="sibTrans" cxnId="{94F93E7C-88DF-454A-9C79-729E426E7DE1}">
      <dgm:prSet/>
      <dgm:spPr/>
      <dgm:t>
        <a:bodyPr/>
        <a:lstStyle/>
        <a:p>
          <a:endParaRPr lang="en-US"/>
        </a:p>
      </dgm:t>
    </dgm:pt>
    <dgm:pt modelId="{1344DDCF-D371-4986-94CE-BD0EEC0D6617}">
      <dgm:prSet phldrT="[Text]"/>
      <dgm:spPr>
        <a:noFill/>
      </dgm:spPr>
      <dgm:t>
        <a:bodyPr/>
        <a:lstStyle/>
        <a:p>
          <a:r>
            <a:rPr lang="en-US" dirty="0"/>
            <a:t>Relay</a:t>
          </a:r>
        </a:p>
      </dgm:t>
    </dgm:pt>
    <dgm:pt modelId="{F6C4844D-73C0-4054-A6E5-FF6EC8D2DF3F}" type="parTrans" cxnId="{B096EBA9-9C42-4061-A39D-0AF45AFC9B0E}">
      <dgm:prSet/>
      <dgm:spPr/>
      <dgm:t>
        <a:bodyPr/>
        <a:lstStyle/>
        <a:p>
          <a:endParaRPr lang="en-US"/>
        </a:p>
      </dgm:t>
    </dgm:pt>
    <dgm:pt modelId="{0DDA46FE-5359-42D6-9F80-160FBD8FCD23}" type="sibTrans" cxnId="{B096EBA9-9C42-4061-A39D-0AF45AFC9B0E}">
      <dgm:prSet/>
      <dgm:spPr/>
      <dgm:t>
        <a:bodyPr/>
        <a:lstStyle/>
        <a:p>
          <a:endParaRPr lang="en-US"/>
        </a:p>
      </dgm:t>
    </dgm:pt>
    <dgm:pt modelId="{8BCD675D-D7B0-4460-AE62-D8A69304E385}" type="pres">
      <dgm:prSet presAssocID="{20687739-6237-4705-B827-81F0D8E71ADF}" presName="Name0" presStyleCnt="0">
        <dgm:presLayoutVars>
          <dgm:chMax val="7"/>
          <dgm:chPref val="7"/>
          <dgm:dir/>
        </dgm:presLayoutVars>
      </dgm:prSet>
      <dgm:spPr/>
    </dgm:pt>
    <dgm:pt modelId="{0EB4ACD6-509F-4570-804C-D0FF4E937A5E}" type="pres">
      <dgm:prSet presAssocID="{20687739-6237-4705-B827-81F0D8E71ADF}" presName="Name1" presStyleCnt="0"/>
      <dgm:spPr/>
    </dgm:pt>
    <dgm:pt modelId="{907A32FD-24A1-4AE1-A2AA-7ADD739E6A3F}" type="pres">
      <dgm:prSet presAssocID="{20687739-6237-4705-B827-81F0D8E71ADF}" presName="cycle" presStyleCnt="0"/>
      <dgm:spPr/>
    </dgm:pt>
    <dgm:pt modelId="{C1C7898C-B68F-4941-A6F8-5CA087A57C57}" type="pres">
      <dgm:prSet presAssocID="{20687739-6237-4705-B827-81F0D8E71ADF}" presName="srcNode" presStyleLbl="node1" presStyleIdx="0" presStyleCnt="3"/>
      <dgm:spPr/>
    </dgm:pt>
    <dgm:pt modelId="{E50BBF4B-7851-4733-968E-085C1D56C95D}" type="pres">
      <dgm:prSet presAssocID="{20687739-6237-4705-B827-81F0D8E71ADF}" presName="conn" presStyleLbl="parChTrans1D2" presStyleIdx="0" presStyleCnt="1"/>
      <dgm:spPr/>
    </dgm:pt>
    <dgm:pt modelId="{41581592-9A3D-4B3B-A208-FB985BE4B9B2}" type="pres">
      <dgm:prSet presAssocID="{20687739-6237-4705-B827-81F0D8E71ADF}" presName="extraNode" presStyleLbl="node1" presStyleIdx="0" presStyleCnt="3"/>
      <dgm:spPr/>
    </dgm:pt>
    <dgm:pt modelId="{9A80F63D-1B7E-426C-9EDA-560C356DEBB7}" type="pres">
      <dgm:prSet presAssocID="{20687739-6237-4705-B827-81F0D8E71ADF}" presName="dstNode" presStyleLbl="node1" presStyleIdx="0" presStyleCnt="3"/>
      <dgm:spPr/>
    </dgm:pt>
    <dgm:pt modelId="{5923F1BE-B147-4E58-9AAE-5BDA2C9C4187}" type="pres">
      <dgm:prSet presAssocID="{764D49EF-B9A3-4FED-B3EE-3ADD435AF37A}" presName="text_1" presStyleLbl="node1" presStyleIdx="0" presStyleCnt="3" custLinFactNeighborX="239" custLinFactNeighborY="5333">
        <dgm:presLayoutVars>
          <dgm:bulletEnabled val="1"/>
        </dgm:presLayoutVars>
      </dgm:prSet>
      <dgm:spPr/>
    </dgm:pt>
    <dgm:pt modelId="{998FD261-14B9-445C-B20D-FFECE630CBC2}" type="pres">
      <dgm:prSet presAssocID="{764D49EF-B9A3-4FED-B3EE-3ADD435AF37A}" presName="accent_1" presStyleCnt="0"/>
      <dgm:spPr/>
    </dgm:pt>
    <dgm:pt modelId="{1F89D20F-533D-46DE-A619-3476738FACAE}" type="pres">
      <dgm:prSet presAssocID="{764D49EF-B9A3-4FED-B3EE-3ADD435AF37A}" presName="accentRepeatNode" presStyleLbl="solidFgAcc1" presStyleIdx="0" presStyleCnt="3"/>
      <dgm:spPr/>
    </dgm:pt>
    <dgm:pt modelId="{AF50BA95-D9A0-4138-839C-205756DBB3DB}" type="pres">
      <dgm:prSet presAssocID="{1D68B7F7-3B35-4D90-BA9F-B501A173B9AA}" presName="text_2" presStyleLbl="node1" presStyleIdx="1" presStyleCnt="3">
        <dgm:presLayoutVars>
          <dgm:bulletEnabled val="1"/>
        </dgm:presLayoutVars>
      </dgm:prSet>
      <dgm:spPr/>
    </dgm:pt>
    <dgm:pt modelId="{66F9AF54-0037-439E-BF6E-B59BD4883B67}" type="pres">
      <dgm:prSet presAssocID="{1D68B7F7-3B35-4D90-BA9F-B501A173B9AA}" presName="accent_2" presStyleCnt="0"/>
      <dgm:spPr/>
    </dgm:pt>
    <dgm:pt modelId="{48CA3F12-9820-44D4-A041-187248C5FB44}" type="pres">
      <dgm:prSet presAssocID="{1D68B7F7-3B35-4D90-BA9F-B501A173B9AA}" presName="accentRepeatNode" presStyleLbl="solidFgAcc1" presStyleIdx="1" presStyleCnt="3"/>
      <dgm:spPr/>
    </dgm:pt>
    <dgm:pt modelId="{DB96E342-915E-4756-BF58-804C92B5988F}" type="pres">
      <dgm:prSet presAssocID="{1344DDCF-D371-4986-94CE-BD0EEC0D6617}" presName="text_3" presStyleLbl="node1" presStyleIdx="2" presStyleCnt="3">
        <dgm:presLayoutVars>
          <dgm:bulletEnabled val="1"/>
        </dgm:presLayoutVars>
      </dgm:prSet>
      <dgm:spPr/>
    </dgm:pt>
    <dgm:pt modelId="{3648A664-F2F1-4EF0-909B-FDF0E94AE21C}" type="pres">
      <dgm:prSet presAssocID="{1344DDCF-D371-4986-94CE-BD0EEC0D6617}" presName="accent_3" presStyleCnt="0"/>
      <dgm:spPr/>
    </dgm:pt>
    <dgm:pt modelId="{910A67B7-F0DF-4A66-B887-0A6EAF042F82}" type="pres">
      <dgm:prSet presAssocID="{1344DDCF-D371-4986-94CE-BD0EEC0D6617}" presName="accentRepeatNode" presStyleLbl="solidFgAcc1" presStyleIdx="2" presStyleCnt="3"/>
      <dgm:spPr/>
    </dgm:pt>
  </dgm:ptLst>
  <dgm:cxnLst>
    <dgm:cxn modelId="{6098052C-EAC1-43ED-9EB8-82B97AA4B531}" type="presOf" srcId="{764D49EF-B9A3-4FED-B3EE-3ADD435AF37A}" destId="{5923F1BE-B147-4E58-9AAE-5BDA2C9C4187}" srcOrd="0" destOrd="0" presId="urn:microsoft.com/office/officeart/2008/layout/VerticalCurvedList"/>
    <dgm:cxn modelId="{734E902E-E5C3-4E72-9B9D-FC6F022DB307}" type="presOf" srcId="{143A6CCC-9F79-4FAF-B740-15CB74EAC3DB}" destId="{E50BBF4B-7851-4733-968E-085C1D56C95D}" srcOrd="0" destOrd="0" presId="urn:microsoft.com/office/officeart/2008/layout/VerticalCurvedList"/>
    <dgm:cxn modelId="{5417813C-617F-4EB5-8F42-F526E6C62EA9}" type="presOf" srcId="{1344DDCF-D371-4986-94CE-BD0EEC0D6617}" destId="{DB96E342-915E-4756-BF58-804C92B5988F}" srcOrd="0" destOrd="0" presId="urn:microsoft.com/office/officeart/2008/layout/VerticalCurvedList"/>
    <dgm:cxn modelId="{94F93E7C-88DF-454A-9C79-729E426E7DE1}" srcId="{20687739-6237-4705-B827-81F0D8E71ADF}" destId="{1D68B7F7-3B35-4D90-BA9F-B501A173B9AA}" srcOrd="1" destOrd="0" parTransId="{515C6DED-C0F8-4B6E-90B2-DF2A197FC5F0}" sibTransId="{CE663CE4-0AC5-48BE-9EC5-11D611EC0413}"/>
    <dgm:cxn modelId="{A878A385-DE12-4A6B-B49F-BF619D2AC2CC}" type="presOf" srcId="{1D68B7F7-3B35-4D90-BA9F-B501A173B9AA}" destId="{AF50BA95-D9A0-4138-839C-205756DBB3DB}" srcOrd="0" destOrd="0" presId="urn:microsoft.com/office/officeart/2008/layout/VerticalCurvedList"/>
    <dgm:cxn modelId="{6F7FAC96-8A00-4724-9D83-79F335FE18B8}" srcId="{20687739-6237-4705-B827-81F0D8E71ADF}" destId="{764D49EF-B9A3-4FED-B3EE-3ADD435AF37A}" srcOrd="0" destOrd="0" parTransId="{F2761E35-C0B4-4343-9A84-31734E726725}" sibTransId="{143A6CCC-9F79-4FAF-B740-15CB74EAC3DB}"/>
    <dgm:cxn modelId="{B096EBA9-9C42-4061-A39D-0AF45AFC9B0E}" srcId="{20687739-6237-4705-B827-81F0D8E71ADF}" destId="{1344DDCF-D371-4986-94CE-BD0EEC0D6617}" srcOrd="2" destOrd="0" parTransId="{F6C4844D-73C0-4054-A6E5-FF6EC8D2DF3F}" sibTransId="{0DDA46FE-5359-42D6-9F80-160FBD8FCD23}"/>
    <dgm:cxn modelId="{717CAFC8-D586-41FD-A810-B072D677982A}" type="presOf" srcId="{20687739-6237-4705-B827-81F0D8E71ADF}" destId="{8BCD675D-D7B0-4460-AE62-D8A69304E385}" srcOrd="0" destOrd="0" presId="urn:microsoft.com/office/officeart/2008/layout/VerticalCurvedList"/>
    <dgm:cxn modelId="{9211C232-FC43-4D4E-90EB-98409A173027}" type="presParOf" srcId="{8BCD675D-D7B0-4460-AE62-D8A69304E385}" destId="{0EB4ACD6-509F-4570-804C-D0FF4E937A5E}" srcOrd="0" destOrd="0" presId="urn:microsoft.com/office/officeart/2008/layout/VerticalCurvedList"/>
    <dgm:cxn modelId="{314650DA-3432-4534-BE98-D8B94D898843}" type="presParOf" srcId="{0EB4ACD6-509F-4570-804C-D0FF4E937A5E}" destId="{907A32FD-24A1-4AE1-A2AA-7ADD739E6A3F}" srcOrd="0" destOrd="0" presId="urn:microsoft.com/office/officeart/2008/layout/VerticalCurvedList"/>
    <dgm:cxn modelId="{35333F25-CB0E-4502-A59B-165D0619ACE8}" type="presParOf" srcId="{907A32FD-24A1-4AE1-A2AA-7ADD739E6A3F}" destId="{C1C7898C-B68F-4941-A6F8-5CA087A57C57}" srcOrd="0" destOrd="0" presId="urn:microsoft.com/office/officeart/2008/layout/VerticalCurvedList"/>
    <dgm:cxn modelId="{5A545420-7218-4451-9C96-9E1101BA1E51}" type="presParOf" srcId="{907A32FD-24A1-4AE1-A2AA-7ADD739E6A3F}" destId="{E50BBF4B-7851-4733-968E-085C1D56C95D}" srcOrd="1" destOrd="0" presId="urn:microsoft.com/office/officeart/2008/layout/VerticalCurvedList"/>
    <dgm:cxn modelId="{A3C5152E-4EC0-4132-84C6-C92A179DA759}" type="presParOf" srcId="{907A32FD-24A1-4AE1-A2AA-7ADD739E6A3F}" destId="{41581592-9A3D-4B3B-A208-FB985BE4B9B2}" srcOrd="2" destOrd="0" presId="urn:microsoft.com/office/officeart/2008/layout/VerticalCurvedList"/>
    <dgm:cxn modelId="{FB9234A0-33E3-4812-97D3-038E58038B15}" type="presParOf" srcId="{907A32FD-24A1-4AE1-A2AA-7ADD739E6A3F}" destId="{9A80F63D-1B7E-426C-9EDA-560C356DEBB7}" srcOrd="3" destOrd="0" presId="urn:microsoft.com/office/officeart/2008/layout/VerticalCurvedList"/>
    <dgm:cxn modelId="{81156785-B64D-4883-BBF5-89903C2F1432}" type="presParOf" srcId="{0EB4ACD6-509F-4570-804C-D0FF4E937A5E}" destId="{5923F1BE-B147-4E58-9AAE-5BDA2C9C4187}" srcOrd="1" destOrd="0" presId="urn:microsoft.com/office/officeart/2008/layout/VerticalCurvedList"/>
    <dgm:cxn modelId="{F58F1600-18FD-49E5-BBA4-D2627B375D67}" type="presParOf" srcId="{0EB4ACD6-509F-4570-804C-D0FF4E937A5E}" destId="{998FD261-14B9-445C-B20D-FFECE630CBC2}" srcOrd="2" destOrd="0" presId="urn:microsoft.com/office/officeart/2008/layout/VerticalCurvedList"/>
    <dgm:cxn modelId="{5B85C7D2-427B-4A72-9EB9-975FFA03E947}" type="presParOf" srcId="{998FD261-14B9-445C-B20D-FFECE630CBC2}" destId="{1F89D20F-533D-46DE-A619-3476738FACAE}" srcOrd="0" destOrd="0" presId="urn:microsoft.com/office/officeart/2008/layout/VerticalCurvedList"/>
    <dgm:cxn modelId="{4E3090E6-0EF3-4CDF-9948-9C27FF48AA1B}" type="presParOf" srcId="{0EB4ACD6-509F-4570-804C-D0FF4E937A5E}" destId="{AF50BA95-D9A0-4138-839C-205756DBB3DB}" srcOrd="3" destOrd="0" presId="urn:microsoft.com/office/officeart/2008/layout/VerticalCurvedList"/>
    <dgm:cxn modelId="{5009D1A6-D570-4F0C-9750-AD2D73549103}" type="presParOf" srcId="{0EB4ACD6-509F-4570-804C-D0FF4E937A5E}" destId="{66F9AF54-0037-439E-BF6E-B59BD4883B67}" srcOrd="4" destOrd="0" presId="urn:microsoft.com/office/officeart/2008/layout/VerticalCurvedList"/>
    <dgm:cxn modelId="{CE258CC3-B788-4CF5-B6D9-3375BF53B05C}" type="presParOf" srcId="{66F9AF54-0037-439E-BF6E-B59BD4883B67}" destId="{48CA3F12-9820-44D4-A041-187248C5FB44}" srcOrd="0" destOrd="0" presId="urn:microsoft.com/office/officeart/2008/layout/VerticalCurvedList"/>
    <dgm:cxn modelId="{D129EE9B-4EEA-4976-AEE4-2E65D0523390}" type="presParOf" srcId="{0EB4ACD6-509F-4570-804C-D0FF4E937A5E}" destId="{DB96E342-915E-4756-BF58-804C92B5988F}" srcOrd="5" destOrd="0" presId="urn:microsoft.com/office/officeart/2008/layout/VerticalCurvedList"/>
    <dgm:cxn modelId="{593F7828-7036-49AE-8CF5-D754041FB918}" type="presParOf" srcId="{0EB4ACD6-509F-4570-804C-D0FF4E937A5E}" destId="{3648A664-F2F1-4EF0-909B-FDF0E94AE21C}" srcOrd="6" destOrd="0" presId="urn:microsoft.com/office/officeart/2008/layout/VerticalCurvedList"/>
    <dgm:cxn modelId="{1AF047D4-95C9-4309-8F70-BA66FDB69856}" type="presParOf" srcId="{3648A664-F2F1-4EF0-909B-FDF0E94AE21C}" destId="{910A67B7-F0DF-4A66-B887-0A6EAF042F8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687739-6237-4705-B827-81F0D8E71AD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64D49EF-B9A3-4FED-B3EE-3ADD435AF37A}">
      <dgm:prSet phldrT="[Text]"/>
      <dgm:spPr>
        <a:noFill/>
      </dgm:spPr>
      <dgm:t>
        <a:bodyPr/>
        <a:lstStyle/>
        <a:p>
          <a:r>
            <a:rPr lang="en-US" dirty="0"/>
            <a:t>Capacitive Touch Sensor</a:t>
          </a:r>
        </a:p>
      </dgm:t>
    </dgm:pt>
    <dgm:pt modelId="{F2761E35-C0B4-4343-9A84-31734E726725}" type="parTrans" cxnId="{6F7FAC96-8A00-4724-9D83-79F335FE18B8}">
      <dgm:prSet/>
      <dgm:spPr/>
      <dgm:t>
        <a:bodyPr/>
        <a:lstStyle/>
        <a:p>
          <a:endParaRPr lang="en-US"/>
        </a:p>
      </dgm:t>
    </dgm:pt>
    <dgm:pt modelId="{143A6CCC-9F79-4FAF-B740-15CB74EAC3DB}" type="sibTrans" cxnId="{6F7FAC96-8A00-4724-9D83-79F335FE18B8}">
      <dgm:prSet/>
      <dgm:spPr/>
      <dgm:t>
        <a:bodyPr/>
        <a:lstStyle/>
        <a:p>
          <a:endParaRPr lang="en-US"/>
        </a:p>
      </dgm:t>
    </dgm:pt>
    <dgm:pt modelId="{1D68B7F7-3B35-4D90-BA9F-B501A173B9AA}">
      <dgm:prSet phldrT="[Text]"/>
      <dgm:spPr>
        <a:noFill/>
      </dgm:spPr>
      <dgm:t>
        <a:bodyPr/>
        <a:lstStyle/>
        <a:p>
          <a:r>
            <a:rPr lang="en-US" dirty="0"/>
            <a:t>NodeMCU</a:t>
          </a:r>
        </a:p>
      </dgm:t>
    </dgm:pt>
    <dgm:pt modelId="{515C6DED-C0F8-4B6E-90B2-DF2A197FC5F0}" type="parTrans" cxnId="{94F93E7C-88DF-454A-9C79-729E426E7DE1}">
      <dgm:prSet/>
      <dgm:spPr/>
      <dgm:t>
        <a:bodyPr/>
        <a:lstStyle/>
        <a:p>
          <a:endParaRPr lang="en-US"/>
        </a:p>
      </dgm:t>
    </dgm:pt>
    <dgm:pt modelId="{CE663CE4-0AC5-48BE-9EC5-11D611EC0413}" type="sibTrans" cxnId="{94F93E7C-88DF-454A-9C79-729E426E7DE1}">
      <dgm:prSet/>
      <dgm:spPr/>
      <dgm:t>
        <a:bodyPr/>
        <a:lstStyle/>
        <a:p>
          <a:endParaRPr lang="en-US"/>
        </a:p>
      </dgm:t>
    </dgm:pt>
    <dgm:pt modelId="{1344DDCF-D371-4986-94CE-BD0EEC0D6617}">
      <dgm:prSet phldrT="[Text]"/>
      <dgm:spPr>
        <a:noFill/>
      </dgm:spPr>
      <dgm:t>
        <a:bodyPr/>
        <a:lstStyle/>
        <a:p>
          <a:r>
            <a:rPr lang="en-US" dirty="0"/>
            <a:t>Buzzer</a:t>
          </a:r>
        </a:p>
      </dgm:t>
    </dgm:pt>
    <dgm:pt modelId="{F6C4844D-73C0-4054-A6E5-FF6EC8D2DF3F}" type="parTrans" cxnId="{B096EBA9-9C42-4061-A39D-0AF45AFC9B0E}">
      <dgm:prSet/>
      <dgm:spPr/>
      <dgm:t>
        <a:bodyPr/>
        <a:lstStyle/>
        <a:p>
          <a:endParaRPr lang="en-US"/>
        </a:p>
      </dgm:t>
    </dgm:pt>
    <dgm:pt modelId="{0DDA46FE-5359-42D6-9F80-160FBD8FCD23}" type="sibTrans" cxnId="{B096EBA9-9C42-4061-A39D-0AF45AFC9B0E}">
      <dgm:prSet/>
      <dgm:spPr/>
      <dgm:t>
        <a:bodyPr/>
        <a:lstStyle/>
        <a:p>
          <a:endParaRPr lang="en-US"/>
        </a:p>
      </dgm:t>
    </dgm:pt>
    <dgm:pt modelId="{8BCD675D-D7B0-4460-AE62-D8A69304E385}" type="pres">
      <dgm:prSet presAssocID="{20687739-6237-4705-B827-81F0D8E71ADF}" presName="Name0" presStyleCnt="0">
        <dgm:presLayoutVars>
          <dgm:chMax val="7"/>
          <dgm:chPref val="7"/>
          <dgm:dir/>
        </dgm:presLayoutVars>
      </dgm:prSet>
      <dgm:spPr/>
    </dgm:pt>
    <dgm:pt modelId="{0EB4ACD6-509F-4570-804C-D0FF4E937A5E}" type="pres">
      <dgm:prSet presAssocID="{20687739-6237-4705-B827-81F0D8E71ADF}" presName="Name1" presStyleCnt="0"/>
      <dgm:spPr/>
    </dgm:pt>
    <dgm:pt modelId="{907A32FD-24A1-4AE1-A2AA-7ADD739E6A3F}" type="pres">
      <dgm:prSet presAssocID="{20687739-6237-4705-B827-81F0D8E71ADF}" presName="cycle" presStyleCnt="0"/>
      <dgm:spPr/>
    </dgm:pt>
    <dgm:pt modelId="{C1C7898C-B68F-4941-A6F8-5CA087A57C57}" type="pres">
      <dgm:prSet presAssocID="{20687739-6237-4705-B827-81F0D8E71ADF}" presName="srcNode" presStyleLbl="node1" presStyleIdx="0" presStyleCnt="3"/>
      <dgm:spPr/>
    </dgm:pt>
    <dgm:pt modelId="{E50BBF4B-7851-4733-968E-085C1D56C95D}" type="pres">
      <dgm:prSet presAssocID="{20687739-6237-4705-B827-81F0D8E71ADF}" presName="conn" presStyleLbl="parChTrans1D2" presStyleIdx="0" presStyleCnt="1"/>
      <dgm:spPr/>
    </dgm:pt>
    <dgm:pt modelId="{41581592-9A3D-4B3B-A208-FB985BE4B9B2}" type="pres">
      <dgm:prSet presAssocID="{20687739-6237-4705-B827-81F0D8E71ADF}" presName="extraNode" presStyleLbl="node1" presStyleIdx="0" presStyleCnt="3"/>
      <dgm:spPr/>
    </dgm:pt>
    <dgm:pt modelId="{9A80F63D-1B7E-426C-9EDA-560C356DEBB7}" type="pres">
      <dgm:prSet presAssocID="{20687739-6237-4705-B827-81F0D8E71ADF}" presName="dstNode" presStyleLbl="node1" presStyleIdx="0" presStyleCnt="3"/>
      <dgm:spPr/>
    </dgm:pt>
    <dgm:pt modelId="{5923F1BE-B147-4E58-9AAE-5BDA2C9C4187}" type="pres">
      <dgm:prSet presAssocID="{764D49EF-B9A3-4FED-B3EE-3ADD435AF37A}" presName="text_1" presStyleLbl="node1" presStyleIdx="0" presStyleCnt="3" custLinFactNeighborX="239" custLinFactNeighborY="5333">
        <dgm:presLayoutVars>
          <dgm:bulletEnabled val="1"/>
        </dgm:presLayoutVars>
      </dgm:prSet>
      <dgm:spPr/>
    </dgm:pt>
    <dgm:pt modelId="{998FD261-14B9-445C-B20D-FFECE630CBC2}" type="pres">
      <dgm:prSet presAssocID="{764D49EF-B9A3-4FED-B3EE-3ADD435AF37A}" presName="accent_1" presStyleCnt="0"/>
      <dgm:spPr/>
    </dgm:pt>
    <dgm:pt modelId="{1F89D20F-533D-46DE-A619-3476738FACAE}" type="pres">
      <dgm:prSet presAssocID="{764D49EF-B9A3-4FED-B3EE-3ADD435AF37A}" presName="accentRepeatNode" presStyleLbl="solidFgAcc1" presStyleIdx="0" presStyleCnt="3"/>
      <dgm:spPr/>
    </dgm:pt>
    <dgm:pt modelId="{AF50BA95-D9A0-4138-839C-205756DBB3DB}" type="pres">
      <dgm:prSet presAssocID="{1D68B7F7-3B35-4D90-BA9F-B501A173B9AA}" presName="text_2" presStyleLbl="node1" presStyleIdx="1" presStyleCnt="3">
        <dgm:presLayoutVars>
          <dgm:bulletEnabled val="1"/>
        </dgm:presLayoutVars>
      </dgm:prSet>
      <dgm:spPr/>
    </dgm:pt>
    <dgm:pt modelId="{66F9AF54-0037-439E-BF6E-B59BD4883B67}" type="pres">
      <dgm:prSet presAssocID="{1D68B7F7-3B35-4D90-BA9F-B501A173B9AA}" presName="accent_2" presStyleCnt="0"/>
      <dgm:spPr/>
    </dgm:pt>
    <dgm:pt modelId="{48CA3F12-9820-44D4-A041-187248C5FB44}" type="pres">
      <dgm:prSet presAssocID="{1D68B7F7-3B35-4D90-BA9F-B501A173B9AA}" presName="accentRepeatNode" presStyleLbl="solidFgAcc1" presStyleIdx="1" presStyleCnt="3"/>
      <dgm:spPr/>
    </dgm:pt>
    <dgm:pt modelId="{DB96E342-915E-4756-BF58-804C92B5988F}" type="pres">
      <dgm:prSet presAssocID="{1344DDCF-D371-4986-94CE-BD0EEC0D6617}" presName="text_3" presStyleLbl="node1" presStyleIdx="2" presStyleCnt="3">
        <dgm:presLayoutVars>
          <dgm:bulletEnabled val="1"/>
        </dgm:presLayoutVars>
      </dgm:prSet>
      <dgm:spPr/>
    </dgm:pt>
    <dgm:pt modelId="{3648A664-F2F1-4EF0-909B-FDF0E94AE21C}" type="pres">
      <dgm:prSet presAssocID="{1344DDCF-D371-4986-94CE-BD0EEC0D6617}" presName="accent_3" presStyleCnt="0"/>
      <dgm:spPr/>
    </dgm:pt>
    <dgm:pt modelId="{910A67B7-F0DF-4A66-B887-0A6EAF042F82}" type="pres">
      <dgm:prSet presAssocID="{1344DDCF-D371-4986-94CE-BD0EEC0D6617}" presName="accentRepeatNode" presStyleLbl="solidFgAcc1" presStyleIdx="2" presStyleCnt="3"/>
      <dgm:spPr/>
    </dgm:pt>
  </dgm:ptLst>
  <dgm:cxnLst>
    <dgm:cxn modelId="{6098052C-EAC1-43ED-9EB8-82B97AA4B531}" type="presOf" srcId="{764D49EF-B9A3-4FED-B3EE-3ADD435AF37A}" destId="{5923F1BE-B147-4E58-9AAE-5BDA2C9C4187}" srcOrd="0" destOrd="0" presId="urn:microsoft.com/office/officeart/2008/layout/VerticalCurvedList"/>
    <dgm:cxn modelId="{734E902E-E5C3-4E72-9B9D-FC6F022DB307}" type="presOf" srcId="{143A6CCC-9F79-4FAF-B740-15CB74EAC3DB}" destId="{E50BBF4B-7851-4733-968E-085C1D56C95D}" srcOrd="0" destOrd="0" presId="urn:microsoft.com/office/officeart/2008/layout/VerticalCurvedList"/>
    <dgm:cxn modelId="{5417813C-617F-4EB5-8F42-F526E6C62EA9}" type="presOf" srcId="{1344DDCF-D371-4986-94CE-BD0EEC0D6617}" destId="{DB96E342-915E-4756-BF58-804C92B5988F}" srcOrd="0" destOrd="0" presId="urn:microsoft.com/office/officeart/2008/layout/VerticalCurvedList"/>
    <dgm:cxn modelId="{94F93E7C-88DF-454A-9C79-729E426E7DE1}" srcId="{20687739-6237-4705-B827-81F0D8E71ADF}" destId="{1D68B7F7-3B35-4D90-BA9F-B501A173B9AA}" srcOrd="1" destOrd="0" parTransId="{515C6DED-C0F8-4B6E-90B2-DF2A197FC5F0}" sibTransId="{CE663CE4-0AC5-48BE-9EC5-11D611EC0413}"/>
    <dgm:cxn modelId="{A878A385-DE12-4A6B-B49F-BF619D2AC2CC}" type="presOf" srcId="{1D68B7F7-3B35-4D90-BA9F-B501A173B9AA}" destId="{AF50BA95-D9A0-4138-839C-205756DBB3DB}" srcOrd="0" destOrd="0" presId="urn:microsoft.com/office/officeart/2008/layout/VerticalCurvedList"/>
    <dgm:cxn modelId="{6F7FAC96-8A00-4724-9D83-79F335FE18B8}" srcId="{20687739-6237-4705-B827-81F0D8E71ADF}" destId="{764D49EF-B9A3-4FED-B3EE-3ADD435AF37A}" srcOrd="0" destOrd="0" parTransId="{F2761E35-C0B4-4343-9A84-31734E726725}" sibTransId="{143A6CCC-9F79-4FAF-B740-15CB74EAC3DB}"/>
    <dgm:cxn modelId="{B096EBA9-9C42-4061-A39D-0AF45AFC9B0E}" srcId="{20687739-6237-4705-B827-81F0D8E71ADF}" destId="{1344DDCF-D371-4986-94CE-BD0EEC0D6617}" srcOrd="2" destOrd="0" parTransId="{F6C4844D-73C0-4054-A6E5-FF6EC8D2DF3F}" sibTransId="{0DDA46FE-5359-42D6-9F80-160FBD8FCD23}"/>
    <dgm:cxn modelId="{717CAFC8-D586-41FD-A810-B072D677982A}" type="presOf" srcId="{20687739-6237-4705-B827-81F0D8E71ADF}" destId="{8BCD675D-D7B0-4460-AE62-D8A69304E385}" srcOrd="0" destOrd="0" presId="urn:microsoft.com/office/officeart/2008/layout/VerticalCurvedList"/>
    <dgm:cxn modelId="{9211C232-FC43-4D4E-90EB-98409A173027}" type="presParOf" srcId="{8BCD675D-D7B0-4460-AE62-D8A69304E385}" destId="{0EB4ACD6-509F-4570-804C-D0FF4E937A5E}" srcOrd="0" destOrd="0" presId="urn:microsoft.com/office/officeart/2008/layout/VerticalCurvedList"/>
    <dgm:cxn modelId="{314650DA-3432-4534-BE98-D8B94D898843}" type="presParOf" srcId="{0EB4ACD6-509F-4570-804C-D0FF4E937A5E}" destId="{907A32FD-24A1-4AE1-A2AA-7ADD739E6A3F}" srcOrd="0" destOrd="0" presId="urn:microsoft.com/office/officeart/2008/layout/VerticalCurvedList"/>
    <dgm:cxn modelId="{35333F25-CB0E-4502-A59B-165D0619ACE8}" type="presParOf" srcId="{907A32FD-24A1-4AE1-A2AA-7ADD739E6A3F}" destId="{C1C7898C-B68F-4941-A6F8-5CA087A57C57}" srcOrd="0" destOrd="0" presId="urn:microsoft.com/office/officeart/2008/layout/VerticalCurvedList"/>
    <dgm:cxn modelId="{5A545420-7218-4451-9C96-9E1101BA1E51}" type="presParOf" srcId="{907A32FD-24A1-4AE1-A2AA-7ADD739E6A3F}" destId="{E50BBF4B-7851-4733-968E-085C1D56C95D}" srcOrd="1" destOrd="0" presId="urn:microsoft.com/office/officeart/2008/layout/VerticalCurvedList"/>
    <dgm:cxn modelId="{A3C5152E-4EC0-4132-84C6-C92A179DA759}" type="presParOf" srcId="{907A32FD-24A1-4AE1-A2AA-7ADD739E6A3F}" destId="{41581592-9A3D-4B3B-A208-FB985BE4B9B2}" srcOrd="2" destOrd="0" presId="urn:microsoft.com/office/officeart/2008/layout/VerticalCurvedList"/>
    <dgm:cxn modelId="{FB9234A0-33E3-4812-97D3-038E58038B15}" type="presParOf" srcId="{907A32FD-24A1-4AE1-A2AA-7ADD739E6A3F}" destId="{9A80F63D-1B7E-426C-9EDA-560C356DEBB7}" srcOrd="3" destOrd="0" presId="urn:microsoft.com/office/officeart/2008/layout/VerticalCurvedList"/>
    <dgm:cxn modelId="{81156785-B64D-4883-BBF5-89903C2F1432}" type="presParOf" srcId="{0EB4ACD6-509F-4570-804C-D0FF4E937A5E}" destId="{5923F1BE-B147-4E58-9AAE-5BDA2C9C4187}" srcOrd="1" destOrd="0" presId="urn:microsoft.com/office/officeart/2008/layout/VerticalCurvedList"/>
    <dgm:cxn modelId="{F58F1600-18FD-49E5-BBA4-D2627B375D67}" type="presParOf" srcId="{0EB4ACD6-509F-4570-804C-D0FF4E937A5E}" destId="{998FD261-14B9-445C-B20D-FFECE630CBC2}" srcOrd="2" destOrd="0" presId="urn:microsoft.com/office/officeart/2008/layout/VerticalCurvedList"/>
    <dgm:cxn modelId="{5B85C7D2-427B-4A72-9EB9-975FFA03E947}" type="presParOf" srcId="{998FD261-14B9-445C-B20D-FFECE630CBC2}" destId="{1F89D20F-533D-46DE-A619-3476738FACAE}" srcOrd="0" destOrd="0" presId="urn:microsoft.com/office/officeart/2008/layout/VerticalCurvedList"/>
    <dgm:cxn modelId="{4E3090E6-0EF3-4CDF-9948-9C27FF48AA1B}" type="presParOf" srcId="{0EB4ACD6-509F-4570-804C-D0FF4E937A5E}" destId="{AF50BA95-D9A0-4138-839C-205756DBB3DB}" srcOrd="3" destOrd="0" presId="urn:microsoft.com/office/officeart/2008/layout/VerticalCurvedList"/>
    <dgm:cxn modelId="{5009D1A6-D570-4F0C-9750-AD2D73549103}" type="presParOf" srcId="{0EB4ACD6-509F-4570-804C-D0FF4E937A5E}" destId="{66F9AF54-0037-439E-BF6E-B59BD4883B67}" srcOrd="4" destOrd="0" presId="urn:microsoft.com/office/officeart/2008/layout/VerticalCurvedList"/>
    <dgm:cxn modelId="{CE258CC3-B788-4CF5-B6D9-3375BF53B05C}" type="presParOf" srcId="{66F9AF54-0037-439E-BF6E-B59BD4883B67}" destId="{48CA3F12-9820-44D4-A041-187248C5FB44}" srcOrd="0" destOrd="0" presId="urn:microsoft.com/office/officeart/2008/layout/VerticalCurvedList"/>
    <dgm:cxn modelId="{D129EE9B-4EEA-4976-AEE4-2E65D0523390}" type="presParOf" srcId="{0EB4ACD6-509F-4570-804C-D0FF4E937A5E}" destId="{DB96E342-915E-4756-BF58-804C92B5988F}" srcOrd="5" destOrd="0" presId="urn:microsoft.com/office/officeart/2008/layout/VerticalCurvedList"/>
    <dgm:cxn modelId="{593F7828-7036-49AE-8CF5-D754041FB918}" type="presParOf" srcId="{0EB4ACD6-509F-4570-804C-D0FF4E937A5E}" destId="{3648A664-F2F1-4EF0-909B-FDF0E94AE21C}" srcOrd="6" destOrd="0" presId="urn:microsoft.com/office/officeart/2008/layout/VerticalCurvedList"/>
    <dgm:cxn modelId="{1AF047D4-95C9-4309-8F70-BA66FDB69856}" type="presParOf" srcId="{3648A664-F2F1-4EF0-909B-FDF0E94AE21C}" destId="{910A67B7-F0DF-4A66-B887-0A6EAF042F8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0BBF4B-7851-4733-968E-085C1D56C95D}">
      <dsp:nvSpPr>
        <dsp:cNvPr id="0" name=""/>
        <dsp:cNvSpPr/>
      </dsp:nvSpPr>
      <dsp:spPr>
        <a:xfrm>
          <a:off x="-2151682" y="-333059"/>
          <a:ext cx="2571120" cy="2571120"/>
        </a:xfrm>
        <a:prstGeom prst="blockArc">
          <a:avLst>
            <a:gd name="adj1" fmla="val 18900000"/>
            <a:gd name="adj2" fmla="val 2700000"/>
            <a:gd name="adj3" fmla="val 84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23F1BE-B147-4E58-9AAE-5BDA2C9C4187}">
      <dsp:nvSpPr>
        <dsp:cNvPr id="0" name=""/>
        <dsp:cNvSpPr/>
      </dsp:nvSpPr>
      <dsp:spPr>
        <a:xfrm>
          <a:off x="279793" y="210818"/>
          <a:ext cx="4258496" cy="381000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419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NodeMCU</a:t>
          </a:r>
        </a:p>
      </dsp:txBody>
      <dsp:txXfrm>
        <a:off x="279793" y="210818"/>
        <a:ext cx="4258496" cy="381000"/>
      </dsp:txXfrm>
    </dsp:sp>
    <dsp:sp modelId="{1F89D20F-533D-46DE-A619-3476738FACAE}">
      <dsp:nvSpPr>
        <dsp:cNvPr id="0" name=""/>
        <dsp:cNvSpPr/>
      </dsp:nvSpPr>
      <dsp:spPr>
        <a:xfrm>
          <a:off x="31490" y="142875"/>
          <a:ext cx="476250" cy="4762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50BA95-D9A0-4138-839C-205756DBB3DB}">
      <dsp:nvSpPr>
        <dsp:cNvPr id="0" name=""/>
        <dsp:cNvSpPr/>
      </dsp:nvSpPr>
      <dsp:spPr>
        <a:xfrm>
          <a:off x="408109" y="761999"/>
          <a:ext cx="4120003" cy="381000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419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OLED</a:t>
          </a:r>
        </a:p>
      </dsp:txBody>
      <dsp:txXfrm>
        <a:off x="408109" y="761999"/>
        <a:ext cx="4120003" cy="381000"/>
      </dsp:txXfrm>
    </dsp:sp>
    <dsp:sp modelId="{48CA3F12-9820-44D4-A041-187248C5FB44}">
      <dsp:nvSpPr>
        <dsp:cNvPr id="0" name=""/>
        <dsp:cNvSpPr/>
      </dsp:nvSpPr>
      <dsp:spPr>
        <a:xfrm>
          <a:off x="169984" y="714375"/>
          <a:ext cx="476250" cy="4762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96E342-915E-4756-BF58-804C92B5988F}">
      <dsp:nvSpPr>
        <dsp:cNvPr id="0" name=""/>
        <dsp:cNvSpPr/>
      </dsp:nvSpPr>
      <dsp:spPr>
        <a:xfrm>
          <a:off x="269615" y="1333500"/>
          <a:ext cx="4258496" cy="381000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419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Relay</a:t>
          </a:r>
        </a:p>
      </dsp:txBody>
      <dsp:txXfrm>
        <a:off x="269615" y="1333500"/>
        <a:ext cx="4258496" cy="381000"/>
      </dsp:txXfrm>
    </dsp:sp>
    <dsp:sp modelId="{910A67B7-F0DF-4A66-B887-0A6EAF042F82}">
      <dsp:nvSpPr>
        <dsp:cNvPr id="0" name=""/>
        <dsp:cNvSpPr/>
      </dsp:nvSpPr>
      <dsp:spPr>
        <a:xfrm>
          <a:off x="31490" y="1285875"/>
          <a:ext cx="476250" cy="4762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0BBF4B-7851-4733-968E-085C1D56C95D}">
      <dsp:nvSpPr>
        <dsp:cNvPr id="0" name=""/>
        <dsp:cNvSpPr/>
      </dsp:nvSpPr>
      <dsp:spPr>
        <a:xfrm>
          <a:off x="-2151682" y="-333059"/>
          <a:ext cx="2571120" cy="2571120"/>
        </a:xfrm>
        <a:prstGeom prst="blockArc">
          <a:avLst>
            <a:gd name="adj1" fmla="val 18900000"/>
            <a:gd name="adj2" fmla="val 2700000"/>
            <a:gd name="adj3" fmla="val 84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23F1BE-B147-4E58-9AAE-5BDA2C9C4187}">
      <dsp:nvSpPr>
        <dsp:cNvPr id="0" name=""/>
        <dsp:cNvSpPr/>
      </dsp:nvSpPr>
      <dsp:spPr>
        <a:xfrm>
          <a:off x="279793" y="210818"/>
          <a:ext cx="4258496" cy="381000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419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Capacitive Touch Sensor</a:t>
          </a:r>
        </a:p>
      </dsp:txBody>
      <dsp:txXfrm>
        <a:off x="279793" y="210818"/>
        <a:ext cx="4258496" cy="381000"/>
      </dsp:txXfrm>
    </dsp:sp>
    <dsp:sp modelId="{1F89D20F-533D-46DE-A619-3476738FACAE}">
      <dsp:nvSpPr>
        <dsp:cNvPr id="0" name=""/>
        <dsp:cNvSpPr/>
      </dsp:nvSpPr>
      <dsp:spPr>
        <a:xfrm>
          <a:off x="31490" y="142875"/>
          <a:ext cx="476250" cy="4762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50BA95-D9A0-4138-839C-205756DBB3DB}">
      <dsp:nvSpPr>
        <dsp:cNvPr id="0" name=""/>
        <dsp:cNvSpPr/>
      </dsp:nvSpPr>
      <dsp:spPr>
        <a:xfrm>
          <a:off x="408109" y="761999"/>
          <a:ext cx="4120003" cy="381000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419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NodeMCU</a:t>
          </a:r>
        </a:p>
      </dsp:txBody>
      <dsp:txXfrm>
        <a:off x="408109" y="761999"/>
        <a:ext cx="4120003" cy="381000"/>
      </dsp:txXfrm>
    </dsp:sp>
    <dsp:sp modelId="{48CA3F12-9820-44D4-A041-187248C5FB44}">
      <dsp:nvSpPr>
        <dsp:cNvPr id="0" name=""/>
        <dsp:cNvSpPr/>
      </dsp:nvSpPr>
      <dsp:spPr>
        <a:xfrm>
          <a:off x="169984" y="714375"/>
          <a:ext cx="476250" cy="4762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96E342-915E-4756-BF58-804C92B5988F}">
      <dsp:nvSpPr>
        <dsp:cNvPr id="0" name=""/>
        <dsp:cNvSpPr/>
      </dsp:nvSpPr>
      <dsp:spPr>
        <a:xfrm>
          <a:off x="269615" y="1333500"/>
          <a:ext cx="4258496" cy="381000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419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Buzzer</a:t>
          </a:r>
        </a:p>
      </dsp:txBody>
      <dsp:txXfrm>
        <a:off x="269615" y="1333500"/>
        <a:ext cx="4258496" cy="381000"/>
      </dsp:txXfrm>
    </dsp:sp>
    <dsp:sp modelId="{910A67B7-F0DF-4A66-B887-0A6EAF042F82}">
      <dsp:nvSpPr>
        <dsp:cNvPr id="0" name=""/>
        <dsp:cNvSpPr/>
      </dsp:nvSpPr>
      <dsp:spPr>
        <a:xfrm>
          <a:off x="31490" y="1285875"/>
          <a:ext cx="476250" cy="4762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4" Type="http://schemas.openxmlformats.org/officeDocument/2006/relationships/image" Target="../media/image12.emf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image" Target="../media/image4.png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12.emf"/><Relationship Id="rId5" Type="http://schemas.openxmlformats.org/officeDocument/2006/relationships/image" Target="../media/image9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6B1E7-A6CF-4C72-95F9-A5F208F78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015" y="854003"/>
            <a:ext cx="8273561" cy="89371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Bahnschrift Light" panose="020B0502040204020203" pitchFamily="34" charset="0"/>
              </a:rPr>
              <a:t>SMART  HELMET  : IoT BASED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DA4928-BA2E-4457-A15E-36ABC834656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8579223" y="1651000"/>
            <a:ext cx="3012141" cy="4288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A  Safer Way To RIDE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5BCB03-B480-42B9-B608-F0135AA4B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3024" y="2842275"/>
            <a:ext cx="5703793" cy="3161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689352-E364-4068-856B-2C45E2CA3BC1}"/>
              </a:ext>
            </a:extLst>
          </p:cNvPr>
          <p:cNvSpPr txBox="1"/>
          <p:nvPr/>
        </p:nvSpPr>
        <p:spPr>
          <a:xfrm>
            <a:off x="5821680" y="3732341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TEAM: CODE SPEAR</a:t>
            </a:r>
          </a:p>
        </p:txBody>
      </p:sp>
    </p:spTree>
    <p:extLst>
      <p:ext uri="{BB962C8B-B14F-4D97-AF65-F5344CB8AC3E}">
        <p14:creationId xmlns:p14="http://schemas.microsoft.com/office/powerpoint/2010/main" val="3185606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45D55F1-4AC8-4F9F-8758-F0B19BE669D0}"/>
              </a:ext>
            </a:extLst>
          </p:cNvPr>
          <p:cNvSpPr txBox="1">
            <a:spLocks/>
          </p:cNvSpPr>
          <p:nvPr/>
        </p:nvSpPr>
        <p:spPr>
          <a:xfrm>
            <a:off x="8579223" y="1651000"/>
            <a:ext cx="3012141" cy="428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A  Safer Way To RIDE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75A270-BFDA-47D7-9ABF-EE67A4F86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140" y="922983"/>
            <a:ext cx="1563860" cy="86687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A21BD7E-2B53-4203-8308-38E1E6B4DAB5}"/>
              </a:ext>
            </a:extLst>
          </p:cNvPr>
          <p:cNvSpPr txBox="1">
            <a:spLocks/>
          </p:cNvSpPr>
          <p:nvPr/>
        </p:nvSpPr>
        <p:spPr>
          <a:xfrm>
            <a:off x="2318542" y="854003"/>
            <a:ext cx="6081647" cy="893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Light" panose="020B0502040204020203" pitchFamily="34" charset="0"/>
              </a:rPr>
              <a:t>SMART  HELMET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178577-C286-4B38-A657-A83918AF7C2A}"/>
              </a:ext>
            </a:extLst>
          </p:cNvPr>
          <p:cNvSpPr txBox="1"/>
          <p:nvPr/>
        </p:nvSpPr>
        <p:spPr>
          <a:xfrm>
            <a:off x="1645417" y="2807829"/>
            <a:ext cx="7427895" cy="2973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/>
              <a:t>THANK YOU</a:t>
            </a:r>
          </a:p>
          <a:p>
            <a:pPr algn="ctr">
              <a:lnSpc>
                <a:spcPct val="200000"/>
              </a:lnSpc>
            </a:pPr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80435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A2F962-B731-40C4-ABD9-9AB888FE1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3974" y="2334992"/>
            <a:ext cx="2707311" cy="576262"/>
          </a:xfrm>
        </p:spPr>
        <p:txBody>
          <a:bodyPr/>
          <a:lstStyle/>
          <a:p>
            <a:pPr algn="ctr"/>
            <a:r>
              <a:rPr lang="en-US" dirty="0"/>
              <a:t>THE ISSUE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27208E-ED65-4327-954B-F713E0B17A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46044" y="2336873"/>
            <a:ext cx="3063240" cy="576262"/>
          </a:xfrm>
        </p:spPr>
        <p:txBody>
          <a:bodyPr/>
          <a:lstStyle/>
          <a:p>
            <a:pPr algn="ctr"/>
            <a:r>
              <a:rPr lang="en-US" dirty="0"/>
              <a:t>STATS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3995FD-A26C-45DA-B457-467EB87A6C95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161285" y="3322320"/>
            <a:ext cx="5314499" cy="2613866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Per year around  </a:t>
            </a:r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39,975</a:t>
            </a: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deaths occur due to not wearing helmet and around </a:t>
            </a:r>
            <a:r>
              <a:rPr lang="en-US" sz="18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36,678</a:t>
            </a: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seriously injured.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654C8EF-63D1-438E-918C-E57E525768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45956" y="2336873"/>
            <a:ext cx="3070025" cy="576262"/>
          </a:xfrm>
        </p:spPr>
        <p:txBody>
          <a:bodyPr/>
          <a:lstStyle/>
          <a:p>
            <a:pPr algn="ctr"/>
            <a:r>
              <a:rPr lang="en-US" dirty="0"/>
              <a:t>SOLUTION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9A34F-A540-4C4B-8B8B-EAB850AC3F1A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8579224" y="3322320"/>
            <a:ext cx="2762854" cy="291351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Our solution simply make sure that every rider wear helmet and  ride safer.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2D08A0C-63D3-4E59-AAAC-A35E2FC8FA72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453975" y="3420208"/>
            <a:ext cx="2707311" cy="250718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Our issue is that people don’t consider helmet as an  important part of the ride, they risk their life due to carelessness.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351C8A4-4A3E-4507-A004-D049CF5163D8}"/>
              </a:ext>
            </a:extLst>
          </p:cNvPr>
          <p:cNvSpPr txBox="1">
            <a:spLocks/>
          </p:cNvSpPr>
          <p:nvPr/>
        </p:nvSpPr>
        <p:spPr>
          <a:xfrm>
            <a:off x="2318542" y="854003"/>
            <a:ext cx="6081647" cy="893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Light" panose="020B0502040204020203" pitchFamily="34" charset="0"/>
              </a:rPr>
              <a:t>SMART  HELMET   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58A6F62-21D6-4112-A6ED-BA0136261A95}"/>
              </a:ext>
            </a:extLst>
          </p:cNvPr>
          <p:cNvSpPr txBox="1">
            <a:spLocks/>
          </p:cNvSpPr>
          <p:nvPr/>
        </p:nvSpPr>
        <p:spPr>
          <a:xfrm>
            <a:off x="8579223" y="1651000"/>
            <a:ext cx="3012141" cy="428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A  Safer Way To RIDE</a:t>
            </a:r>
            <a:endParaRPr lang="en-US" sz="1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F64C08B-A7B2-4408-B16A-8F62BB4F2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140" y="922983"/>
            <a:ext cx="1563860" cy="8668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5370ED-DDFE-40CF-939C-06D0B0C5E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626" y="4278035"/>
            <a:ext cx="3880074" cy="240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7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D43948-E1F5-4C0D-A7E7-6FFF6AB1F345}"/>
              </a:ext>
            </a:extLst>
          </p:cNvPr>
          <p:cNvSpPr txBox="1"/>
          <p:nvPr/>
        </p:nvSpPr>
        <p:spPr>
          <a:xfrm>
            <a:off x="552434" y="2079812"/>
            <a:ext cx="9613861" cy="4468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/>
              <a:t>Our Idea is based on client-server model.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50" b="1" dirty="0"/>
              <a:t>SMART HELMET </a:t>
            </a:r>
            <a:r>
              <a:rPr lang="en-US" sz="2400" dirty="0"/>
              <a:t>functioning is simple, it consists of two modules: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One of the module will be installed in motor vehicle.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The other one will be installed in the helmet.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Both of these modules would be connected via Wi-Fi.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/>
              <a:t>These two modules will work as a single system and will make ensure that the motorbike won’t function unless the rider wear helmet.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B827EB4-3543-4752-892F-0943EDCE83BA}"/>
              </a:ext>
            </a:extLst>
          </p:cNvPr>
          <p:cNvSpPr txBox="1">
            <a:spLocks/>
          </p:cNvSpPr>
          <p:nvPr/>
        </p:nvSpPr>
        <p:spPr>
          <a:xfrm>
            <a:off x="8579223" y="1651000"/>
            <a:ext cx="3012141" cy="428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A  Safer Way To RIDE</a:t>
            </a:r>
            <a:endParaRPr lang="en-US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579285-23A4-4FEC-A7E1-76264137B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140" y="922983"/>
            <a:ext cx="1563860" cy="86687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CF3A095C-DF7B-44CD-B960-BEDCF41E5053}"/>
              </a:ext>
            </a:extLst>
          </p:cNvPr>
          <p:cNvSpPr txBox="1">
            <a:spLocks/>
          </p:cNvSpPr>
          <p:nvPr/>
        </p:nvSpPr>
        <p:spPr>
          <a:xfrm>
            <a:off x="2318542" y="854003"/>
            <a:ext cx="6081647" cy="893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Light" panose="020B0502040204020203" pitchFamily="34" charset="0"/>
              </a:rPr>
              <a:t>SMART  HELMET   </a:t>
            </a:r>
          </a:p>
        </p:txBody>
      </p:sp>
    </p:spTree>
    <p:extLst>
      <p:ext uri="{BB962C8B-B14F-4D97-AF65-F5344CB8AC3E}">
        <p14:creationId xmlns:p14="http://schemas.microsoft.com/office/powerpoint/2010/main" val="966777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B6593FD-9BC8-45BA-8F67-E396280B4485}"/>
              </a:ext>
            </a:extLst>
          </p:cNvPr>
          <p:cNvSpPr txBox="1">
            <a:spLocks/>
          </p:cNvSpPr>
          <p:nvPr/>
        </p:nvSpPr>
        <p:spPr>
          <a:xfrm>
            <a:off x="8579223" y="1651000"/>
            <a:ext cx="3012141" cy="428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A  Safer Way To RIDE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4B48C9-81D2-4FCA-BFF2-F0D0A5342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8140" y="922983"/>
            <a:ext cx="1563860" cy="86687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2C18B54-0904-4269-8CCC-1CE18571C0B0}"/>
              </a:ext>
            </a:extLst>
          </p:cNvPr>
          <p:cNvSpPr txBox="1">
            <a:spLocks/>
          </p:cNvSpPr>
          <p:nvPr/>
        </p:nvSpPr>
        <p:spPr>
          <a:xfrm>
            <a:off x="2318542" y="854003"/>
            <a:ext cx="6081647" cy="893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Light" panose="020B0502040204020203" pitchFamily="34" charset="0"/>
              </a:rPr>
              <a:t>SMART  HELMET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14DDFE-48D7-4863-BBCA-C92F80420CAC}"/>
              </a:ext>
            </a:extLst>
          </p:cNvPr>
          <p:cNvSpPr txBox="1"/>
          <p:nvPr/>
        </p:nvSpPr>
        <p:spPr>
          <a:xfrm>
            <a:off x="215840" y="2079812"/>
            <a:ext cx="2634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ANNIMATION</a:t>
            </a:r>
          </a:p>
        </p:txBody>
      </p:sp>
      <p:pic>
        <p:nvPicPr>
          <p:cNvPr id="7" name="Annimation">
            <a:hlinkClick r:id="" action="ppaction://media"/>
            <a:extLst>
              <a:ext uri="{FF2B5EF4-FFF2-40B4-BE49-F238E27FC236}">
                <a16:creationId xmlns:a16="http://schemas.microsoft.com/office/drawing/2014/main" id="{19E98D59-928B-4B5E-AE94-A2E8FCE641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1765" y="2603032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557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AA3A30B4-A3CC-4E46-95AE-BA2BD98D8811}"/>
              </a:ext>
            </a:extLst>
          </p:cNvPr>
          <p:cNvSpPr txBox="1">
            <a:spLocks/>
          </p:cNvSpPr>
          <p:nvPr/>
        </p:nvSpPr>
        <p:spPr>
          <a:xfrm>
            <a:off x="8579223" y="1651000"/>
            <a:ext cx="3012141" cy="428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A  Safer Way To RIDE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A69F2-B534-42FF-A3E2-05BA28B00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140" y="922983"/>
            <a:ext cx="1563860" cy="8668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307C7F-4C22-47E9-B663-DC99778ECC99}"/>
              </a:ext>
            </a:extLst>
          </p:cNvPr>
          <p:cNvSpPr txBox="1"/>
          <p:nvPr/>
        </p:nvSpPr>
        <p:spPr>
          <a:xfrm>
            <a:off x="215840" y="2079812"/>
            <a:ext cx="1885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SERVER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83C205-312B-4310-9B45-B13E56D6DED4}"/>
              </a:ext>
            </a:extLst>
          </p:cNvPr>
          <p:cNvSpPr txBox="1"/>
          <p:nvPr/>
        </p:nvSpPr>
        <p:spPr>
          <a:xfrm>
            <a:off x="215840" y="2644170"/>
            <a:ext cx="113755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Server model will be installed in the bike and it consists of following parts:</a:t>
            </a:r>
          </a:p>
          <a:p>
            <a:endParaRPr lang="en-US" sz="2400" dirty="0"/>
          </a:p>
          <a:p>
            <a:r>
              <a:rPr lang="en-US" sz="2400" dirty="0"/>
              <a:t> </a:t>
            </a:r>
          </a:p>
          <a:p>
            <a:endParaRPr lang="en-US" sz="2400" dirty="0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0BF550D7-4335-4637-9E0B-3BCEDED1CC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1803941"/>
              </p:ext>
            </p:extLst>
          </p:nvPr>
        </p:nvGraphicFramePr>
        <p:xfrm>
          <a:off x="335280" y="3194539"/>
          <a:ext cx="4549200" cy="190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62ECA96-4187-4101-BB2D-3A69767F49B1}"/>
              </a:ext>
            </a:extLst>
          </p:cNvPr>
          <p:cNvSpPr txBox="1"/>
          <p:nvPr/>
        </p:nvSpPr>
        <p:spPr>
          <a:xfrm>
            <a:off x="467958" y="5341778"/>
            <a:ext cx="11256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server module controls the bike using a relay and it triggers the relay when it receives instructions from the  client.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73CF039-EAB7-4612-8732-D014872F7DEE}"/>
              </a:ext>
            </a:extLst>
          </p:cNvPr>
          <p:cNvSpPr txBox="1">
            <a:spLocks/>
          </p:cNvSpPr>
          <p:nvPr/>
        </p:nvSpPr>
        <p:spPr>
          <a:xfrm>
            <a:off x="2318542" y="854003"/>
            <a:ext cx="6081647" cy="893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Light" panose="020B0502040204020203" pitchFamily="34" charset="0"/>
              </a:rPr>
              <a:t>SMART  HELMET   </a:t>
            </a:r>
          </a:p>
        </p:txBody>
      </p:sp>
    </p:spTree>
    <p:extLst>
      <p:ext uri="{BB962C8B-B14F-4D97-AF65-F5344CB8AC3E}">
        <p14:creationId xmlns:p14="http://schemas.microsoft.com/office/powerpoint/2010/main" val="2511802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AA3A30B4-A3CC-4E46-95AE-BA2BD98D8811}"/>
              </a:ext>
            </a:extLst>
          </p:cNvPr>
          <p:cNvSpPr txBox="1">
            <a:spLocks/>
          </p:cNvSpPr>
          <p:nvPr/>
        </p:nvSpPr>
        <p:spPr>
          <a:xfrm>
            <a:off x="8579223" y="1651000"/>
            <a:ext cx="3012141" cy="428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A  Safer Way To RIDE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A69F2-B534-42FF-A3E2-05BA28B00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140" y="922983"/>
            <a:ext cx="1563860" cy="8668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307C7F-4C22-47E9-B663-DC99778ECC99}"/>
              </a:ext>
            </a:extLst>
          </p:cNvPr>
          <p:cNvSpPr txBox="1"/>
          <p:nvPr/>
        </p:nvSpPr>
        <p:spPr>
          <a:xfrm>
            <a:off x="215840" y="2079812"/>
            <a:ext cx="1885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CLIENT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83C205-312B-4310-9B45-B13E56D6DED4}"/>
              </a:ext>
            </a:extLst>
          </p:cNvPr>
          <p:cNvSpPr txBox="1"/>
          <p:nvPr/>
        </p:nvSpPr>
        <p:spPr>
          <a:xfrm>
            <a:off x="215840" y="2644170"/>
            <a:ext cx="113755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Client model will be installed in the helmet and it consists of following parts:</a:t>
            </a:r>
          </a:p>
          <a:p>
            <a:endParaRPr lang="en-US" sz="2400" dirty="0"/>
          </a:p>
          <a:p>
            <a:r>
              <a:rPr lang="en-US" sz="2400" dirty="0"/>
              <a:t> </a:t>
            </a:r>
          </a:p>
          <a:p>
            <a:endParaRPr lang="en-US" sz="2400" dirty="0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C7631F05-BF44-416B-BD62-58A0733C35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7051"/>
              </p:ext>
            </p:extLst>
          </p:nvPr>
        </p:nvGraphicFramePr>
        <p:xfrm>
          <a:off x="335280" y="3205284"/>
          <a:ext cx="4549200" cy="190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58352A64-C0C8-46D5-9DC7-D2BE5E897043}"/>
              </a:ext>
            </a:extLst>
          </p:cNvPr>
          <p:cNvSpPr/>
          <p:nvPr/>
        </p:nvSpPr>
        <p:spPr>
          <a:xfrm>
            <a:off x="335280" y="5110284"/>
            <a:ext cx="108690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client module detects whether the rider is wearing helmet or not using a capacitive touch sensor and connects with the server on successful recognition and pass the instruction to the server.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5394D06-9E22-4F64-91DA-D305E7A84F15}"/>
              </a:ext>
            </a:extLst>
          </p:cNvPr>
          <p:cNvSpPr txBox="1">
            <a:spLocks/>
          </p:cNvSpPr>
          <p:nvPr/>
        </p:nvSpPr>
        <p:spPr>
          <a:xfrm>
            <a:off x="2318542" y="854003"/>
            <a:ext cx="6081647" cy="893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Light" panose="020B0502040204020203" pitchFamily="34" charset="0"/>
              </a:rPr>
              <a:t>SMART  HELMET   </a:t>
            </a:r>
          </a:p>
        </p:txBody>
      </p:sp>
    </p:spTree>
    <p:extLst>
      <p:ext uri="{BB962C8B-B14F-4D97-AF65-F5344CB8AC3E}">
        <p14:creationId xmlns:p14="http://schemas.microsoft.com/office/powerpoint/2010/main" val="1895807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0DA4928-BA2E-4457-A15E-36ABC834656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8579223" y="1651000"/>
            <a:ext cx="3012141" cy="4288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A  Safer Way To RIDE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67139-8385-4331-9D0C-DF2A342B6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240" y="2789500"/>
            <a:ext cx="4438609" cy="39701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BBF1F7-0DE0-418A-9D45-28E7C3D22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89501"/>
            <a:ext cx="4438609" cy="39701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001D38-8A4A-47C7-8554-084FBE5E3C7A}"/>
              </a:ext>
            </a:extLst>
          </p:cNvPr>
          <p:cNvSpPr txBox="1"/>
          <p:nvPr/>
        </p:nvSpPr>
        <p:spPr>
          <a:xfrm>
            <a:off x="2818300" y="2189335"/>
            <a:ext cx="13644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SERVER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9AE04B-24C7-4815-B34C-2CA42EB4C947}"/>
              </a:ext>
            </a:extLst>
          </p:cNvPr>
          <p:cNvSpPr txBox="1"/>
          <p:nvPr/>
        </p:nvSpPr>
        <p:spPr>
          <a:xfrm>
            <a:off x="7825352" y="2225859"/>
            <a:ext cx="1149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CLIENT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A56611C-5E81-4148-8116-14D6AAA54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8140" y="922983"/>
            <a:ext cx="1563860" cy="866878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86D7745-EDAD-43D0-AA32-EE29C942BAA9}"/>
              </a:ext>
            </a:extLst>
          </p:cNvPr>
          <p:cNvSpPr txBox="1">
            <a:spLocks/>
          </p:cNvSpPr>
          <p:nvPr/>
        </p:nvSpPr>
        <p:spPr>
          <a:xfrm>
            <a:off x="2318542" y="854003"/>
            <a:ext cx="6081647" cy="893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Light" panose="020B0502040204020203" pitchFamily="34" charset="0"/>
              </a:rPr>
              <a:t>SMART  HELMET   </a:t>
            </a:r>
          </a:p>
        </p:txBody>
      </p:sp>
    </p:spTree>
    <p:extLst>
      <p:ext uri="{BB962C8B-B14F-4D97-AF65-F5344CB8AC3E}">
        <p14:creationId xmlns:p14="http://schemas.microsoft.com/office/powerpoint/2010/main" val="1739789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41F64E53-1A71-40D3-A102-5C889A9A02A2}"/>
              </a:ext>
            </a:extLst>
          </p:cNvPr>
          <p:cNvSpPr txBox="1">
            <a:spLocks/>
          </p:cNvSpPr>
          <p:nvPr/>
        </p:nvSpPr>
        <p:spPr>
          <a:xfrm>
            <a:off x="8579223" y="1651000"/>
            <a:ext cx="3012141" cy="428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A  Safer Way To RIDE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F1A94F-D214-4AC5-93A0-E550B7A81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8140" y="922983"/>
            <a:ext cx="1563860" cy="86687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F132444-CCF4-4E44-894B-329D9FF1ABCA}"/>
              </a:ext>
            </a:extLst>
          </p:cNvPr>
          <p:cNvSpPr txBox="1">
            <a:spLocks/>
          </p:cNvSpPr>
          <p:nvPr/>
        </p:nvSpPr>
        <p:spPr>
          <a:xfrm>
            <a:off x="2318542" y="854003"/>
            <a:ext cx="6081647" cy="893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Light" panose="020B0502040204020203" pitchFamily="34" charset="0"/>
              </a:rPr>
              <a:t>SMART  HELMET  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ECD7856-9718-41A6-B1C4-C6000C067C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993500"/>
              </p:ext>
            </p:extLst>
          </p:nvPr>
        </p:nvGraphicFramePr>
        <p:xfrm>
          <a:off x="611993" y="2495739"/>
          <a:ext cx="2193293" cy="10948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" name="CorelDRAW" r:id="rId4" imgW="1993392" imgH="995188" progId="CorelDraw.Graphic.20">
                  <p:embed/>
                </p:oleObj>
              </mc:Choice>
              <mc:Fallback>
                <p:oleObj name="CorelDRAW" r:id="rId4" imgW="1993392" imgH="995188" progId="CorelDraw.Graphic.2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1993" y="2495739"/>
                        <a:ext cx="2193293" cy="10948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566CFC1-0A4E-4C86-9D1E-2AE97777B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293849"/>
              </p:ext>
            </p:extLst>
          </p:nvPr>
        </p:nvGraphicFramePr>
        <p:xfrm>
          <a:off x="1010139" y="4499685"/>
          <a:ext cx="1397000" cy="14301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" name="CorelDRAW" r:id="rId6" imgW="1270378" imgH="1300616" progId="CorelDraw.Graphic.20">
                  <p:embed/>
                </p:oleObj>
              </mc:Choice>
              <mc:Fallback>
                <p:oleObj name="CorelDRAW" r:id="rId6" imgW="1270378" imgH="1300616" progId="CorelDraw.Graphic.2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10139" y="4499685"/>
                        <a:ext cx="1397000" cy="14301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3035E694-9CDE-48D0-B44D-D0F2D84777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357569"/>
              </p:ext>
            </p:extLst>
          </p:nvPr>
        </p:nvGraphicFramePr>
        <p:xfrm>
          <a:off x="6751887" y="2485941"/>
          <a:ext cx="1561149" cy="1402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" name="CorelDRAW" r:id="rId8" imgW="1419234" imgH="1274740" progId="CorelDraw.Graphic.20">
                  <p:embed/>
                </p:oleObj>
              </mc:Choice>
              <mc:Fallback>
                <p:oleObj name="CorelDRAW" r:id="rId8" imgW="1419234" imgH="1274740" progId="CorelDraw.Graphic.2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51887" y="2485941"/>
                        <a:ext cx="1561149" cy="14022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1179DE11-C8BB-4795-A85F-4175DDD2B2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1624471"/>
              </p:ext>
            </p:extLst>
          </p:nvPr>
        </p:nvGraphicFramePr>
        <p:xfrm>
          <a:off x="6777556" y="4509495"/>
          <a:ext cx="1509809" cy="11410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" name="CorelDRAW" r:id="rId10" imgW="1248262" imgH="943435" progId="CorelDraw.Graphic.20">
                  <p:embed/>
                </p:oleObj>
              </mc:Choice>
              <mc:Fallback>
                <p:oleObj name="CorelDRAW" r:id="rId10" imgW="1248262" imgH="943435" progId="CorelDraw.Graphic.2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77556" y="4509495"/>
                        <a:ext cx="1509809" cy="11410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7083E0-18C5-40AE-AC05-F6506784134A}"/>
              </a:ext>
            </a:extLst>
          </p:cNvPr>
          <p:cNvSpPr txBox="1"/>
          <p:nvPr/>
        </p:nvSpPr>
        <p:spPr>
          <a:xfrm>
            <a:off x="3025140" y="2404930"/>
            <a:ext cx="2948940" cy="1619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NodeMCU:</a:t>
            </a:r>
          </a:p>
          <a:p>
            <a:r>
              <a:rPr lang="en-US" sz="1500" dirty="0"/>
              <a:t>It is a micro controller which is used to implement client-server communication.</a:t>
            </a:r>
          </a:p>
          <a:p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60267E-C8A6-4738-B6C1-507C2FF3275B}"/>
              </a:ext>
            </a:extLst>
          </p:cNvPr>
          <p:cNvSpPr txBox="1"/>
          <p:nvPr/>
        </p:nvSpPr>
        <p:spPr>
          <a:xfrm>
            <a:off x="3025140" y="4425630"/>
            <a:ext cx="2887980" cy="1564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Capacitive Touch Sensor:</a:t>
            </a:r>
          </a:p>
          <a:p>
            <a:r>
              <a:rPr lang="en-US" sz="1400" dirty="0">
                <a:ea typeface="Roboto Light"/>
                <a:cs typeface="Roboto Light"/>
                <a:sym typeface="Roboto Light"/>
              </a:rPr>
              <a:t>It is used to ensure that the helmet is worn by none other than a human being.</a:t>
            </a:r>
          </a:p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7202108-8F15-449F-9B73-A4693B83C4EE}"/>
              </a:ext>
            </a:extLst>
          </p:cNvPr>
          <p:cNvSpPr txBox="1"/>
          <p:nvPr/>
        </p:nvSpPr>
        <p:spPr>
          <a:xfrm>
            <a:off x="8826419" y="2438862"/>
            <a:ext cx="2764945" cy="1228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OLED:</a:t>
            </a:r>
          </a:p>
          <a:p>
            <a:r>
              <a:rPr lang="en-US" sz="1400" dirty="0"/>
              <a:t>It is used to display the connectivity status of modules and messages.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3D5583-6F5A-475B-8EC6-FFA66375A7DD}"/>
              </a:ext>
            </a:extLst>
          </p:cNvPr>
          <p:cNvSpPr txBox="1"/>
          <p:nvPr/>
        </p:nvSpPr>
        <p:spPr>
          <a:xfrm>
            <a:off x="8826419" y="4455334"/>
            <a:ext cx="2656922" cy="1303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Relay:</a:t>
            </a:r>
          </a:p>
          <a:p>
            <a:r>
              <a:rPr lang="en-US" sz="1400" dirty="0">
                <a:latin typeface="+mj-lt"/>
              </a:rPr>
              <a:t>It is installed with the ignition coil and it is used to control motor vehicle functioning</a:t>
            </a:r>
            <a:r>
              <a:rPr lang="en-US" b="1" dirty="0">
                <a:latin typeface="+mj-lt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83874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55E57B9-E1AB-4C1C-A7FF-2CF32F713EA4}"/>
              </a:ext>
            </a:extLst>
          </p:cNvPr>
          <p:cNvSpPr txBox="1">
            <a:spLocks/>
          </p:cNvSpPr>
          <p:nvPr/>
        </p:nvSpPr>
        <p:spPr>
          <a:xfrm>
            <a:off x="8579223" y="1651000"/>
            <a:ext cx="3012141" cy="428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A  Safer Way To RIDE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89AE76-9EFF-4DEB-833C-67E05465D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140" y="922983"/>
            <a:ext cx="1563860" cy="86687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FE6180E-67C9-426D-997B-18E07C2484E8}"/>
              </a:ext>
            </a:extLst>
          </p:cNvPr>
          <p:cNvSpPr txBox="1">
            <a:spLocks/>
          </p:cNvSpPr>
          <p:nvPr/>
        </p:nvSpPr>
        <p:spPr>
          <a:xfrm>
            <a:off x="2318542" y="854003"/>
            <a:ext cx="6081647" cy="893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Light" panose="020B0502040204020203" pitchFamily="34" charset="0"/>
              </a:rPr>
              <a:t>SMART  HELMET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4912F3-943A-4BCF-B676-EF77A9B09B62}"/>
              </a:ext>
            </a:extLst>
          </p:cNvPr>
          <p:cNvSpPr txBox="1"/>
          <p:nvPr/>
        </p:nvSpPr>
        <p:spPr>
          <a:xfrm>
            <a:off x="198120" y="2079812"/>
            <a:ext cx="1813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Advantages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5C2E81-51FD-4266-9835-E4B488A6E8B5}"/>
              </a:ext>
            </a:extLst>
          </p:cNvPr>
          <p:cNvSpPr txBox="1"/>
          <p:nvPr/>
        </p:nvSpPr>
        <p:spPr>
          <a:xfrm>
            <a:off x="541020" y="2834640"/>
            <a:ext cx="1056571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NodeMCU [ESP8266] make the system robust as it uses 2 level security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Our system is feasible so  it is accessible for everyone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We are using latest technologies like NodeMCU and OLED display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Our system can be installed in every two-wheeler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Our system has a wide range of future advancements including  license detection and accidental </a:t>
            </a:r>
          </a:p>
          <a:p>
            <a:r>
              <a:rPr lang="en-US" dirty="0"/>
              <a:t>    detection etc. </a:t>
            </a:r>
          </a:p>
        </p:txBody>
      </p:sp>
    </p:spTree>
    <p:extLst>
      <p:ext uri="{BB962C8B-B14F-4D97-AF65-F5344CB8AC3E}">
        <p14:creationId xmlns:p14="http://schemas.microsoft.com/office/powerpoint/2010/main" val="390353153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2528</TotalTime>
  <Words>449</Words>
  <Application>Microsoft Office PowerPoint</Application>
  <PresentationFormat>Widescreen</PresentationFormat>
  <Paragraphs>73</Paragraphs>
  <Slides>10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Bahnschrift Light</vt:lpstr>
      <vt:lpstr>Courier New</vt:lpstr>
      <vt:lpstr>Trebuchet MS</vt:lpstr>
      <vt:lpstr>Wingdings</vt:lpstr>
      <vt:lpstr>Berlin</vt:lpstr>
      <vt:lpstr>CorelDRAW 2018 Graphic</vt:lpstr>
      <vt:lpstr>SMART  HELMET  : IoT BASED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 Vijay</dc:creator>
  <cp:lastModifiedBy>Harsh Vijay</cp:lastModifiedBy>
  <cp:revision>53</cp:revision>
  <dcterms:created xsi:type="dcterms:W3CDTF">2019-02-28T04:51:24Z</dcterms:created>
  <dcterms:modified xsi:type="dcterms:W3CDTF">2019-03-03T08:09:52Z</dcterms:modified>
</cp:coreProperties>
</file>

<file path=docProps/thumbnail.jpeg>
</file>